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64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2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0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5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3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72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8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6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1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3D27-17F7-41DB-B8B8-A89817035341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8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273" b="3191"/>
          <a:stretch/>
        </p:blipFill>
        <p:spPr>
          <a:xfrm>
            <a:off x="0" y="-332553"/>
            <a:ext cx="12158804" cy="71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296" b="6784"/>
          <a:stretch/>
        </p:blipFill>
        <p:spPr>
          <a:xfrm>
            <a:off x="73628" y="139246"/>
            <a:ext cx="11882981" cy="65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84" b="3200"/>
          <a:stretch/>
        </p:blipFill>
        <p:spPr>
          <a:xfrm>
            <a:off x="0" y="-121275"/>
            <a:ext cx="12013949" cy="69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" r="500" b="3777"/>
          <a:stretch/>
        </p:blipFill>
        <p:spPr>
          <a:xfrm>
            <a:off x="0" y="0"/>
            <a:ext cx="12312565" cy="67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524" b="5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23" b="4141"/>
          <a:stretch/>
        </p:blipFill>
        <p:spPr>
          <a:xfrm>
            <a:off x="0" y="0"/>
            <a:ext cx="12192000" cy="673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801" b="6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70" t="9480" r="11010" b="5342"/>
          <a:stretch/>
        </p:blipFill>
        <p:spPr>
          <a:xfrm>
            <a:off x="0" y="0"/>
            <a:ext cx="12041109" cy="669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14" t="11132" r="24343" b="18065"/>
          <a:stretch/>
        </p:blipFill>
        <p:spPr>
          <a:xfrm>
            <a:off x="0" y="-126748"/>
            <a:ext cx="12192000" cy="71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1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44" t="10303" r="23909" b="18680"/>
          <a:stretch/>
        </p:blipFill>
        <p:spPr>
          <a:xfrm>
            <a:off x="0" y="0"/>
            <a:ext cx="12192000" cy="72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90" t="10582" r="23470" b="18627"/>
          <a:stretch/>
        </p:blipFill>
        <p:spPr>
          <a:xfrm>
            <a:off x="-1" y="-90535"/>
            <a:ext cx="13335755" cy="69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6671" b="-2133"/>
          <a:stretch/>
        </p:blipFill>
        <p:spPr>
          <a:xfrm>
            <a:off x="0" y="0"/>
            <a:ext cx="12213125" cy="69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27" t="996" r="15910" b="16298"/>
          <a:stretch/>
        </p:blipFill>
        <p:spPr>
          <a:xfrm>
            <a:off x="0" y="-63374"/>
            <a:ext cx="12192000" cy="69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276" t="8307" r="16548" b="162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346" b="7925"/>
          <a:stretch/>
        </p:blipFill>
        <p:spPr>
          <a:xfrm>
            <a:off x="0" y="0"/>
            <a:ext cx="12191999" cy="71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1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610" b="551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3316" b="3197"/>
          <a:stretch/>
        </p:blipFill>
        <p:spPr>
          <a:xfrm>
            <a:off x="-1" y="0"/>
            <a:ext cx="12104483" cy="66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359" b="5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864" b="4950"/>
          <a:stretch/>
        </p:blipFill>
        <p:spPr>
          <a:xfrm>
            <a:off x="0" y="0"/>
            <a:ext cx="11961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06" t="9381" r="16303" b="15811"/>
          <a:stretch/>
        </p:blipFill>
        <p:spPr>
          <a:xfrm>
            <a:off x="0" y="-100688"/>
            <a:ext cx="12192000" cy="69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3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214" t="9512" r="16574" b="11817"/>
          <a:stretch/>
        </p:blipFill>
        <p:spPr>
          <a:xfrm>
            <a:off x="0" y="-172016"/>
            <a:ext cx="12192001" cy="71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278" t="9459" r="16487" b="15979"/>
          <a:stretch/>
        </p:blipFill>
        <p:spPr>
          <a:xfrm>
            <a:off x="0" y="0"/>
            <a:ext cx="12258392" cy="69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78" b="3276"/>
          <a:stretch/>
        </p:blipFill>
        <p:spPr>
          <a:xfrm>
            <a:off x="0" y="75222"/>
            <a:ext cx="12192000" cy="67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97" t="8538" r="4825" b="7311"/>
          <a:stretch/>
        </p:blipFill>
        <p:spPr>
          <a:xfrm>
            <a:off x="0" y="0"/>
            <a:ext cx="12192000" cy="68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24" b="4027"/>
          <a:stretch/>
        </p:blipFill>
        <p:spPr>
          <a:xfrm>
            <a:off x="103374" y="0"/>
            <a:ext cx="12001109" cy="65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1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333" b="5280"/>
          <a:stretch/>
        </p:blipFill>
        <p:spPr>
          <a:xfrm>
            <a:off x="0" y="84183"/>
            <a:ext cx="12050162" cy="66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reddy</dc:creator>
  <cp:lastModifiedBy>vishnu reddy</cp:lastModifiedBy>
  <cp:revision>33</cp:revision>
  <dcterms:created xsi:type="dcterms:W3CDTF">2020-06-09T14:24:33Z</dcterms:created>
  <dcterms:modified xsi:type="dcterms:W3CDTF">2020-06-17T06:55:48Z</dcterms:modified>
</cp:coreProperties>
</file>